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57" r:id="rId5"/>
    <p:sldId id="258" r:id="rId6"/>
    <p:sldId id="259" r:id="rId7"/>
    <p:sldId id="263" r:id="rId8"/>
    <p:sldId id="260" r:id="rId9"/>
    <p:sldId id="261" r:id="rId10"/>
    <p:sldId id="264" r:id="rId11"/>
    <p:sldId id="267" r:id="rId12"/>
    <p:sldId id="268" r:id="rId13"/>
    <p:sldId id="275" r:id="rId14"/>
    <p:sldId id="272" r:id="rId15"/>
    <p:sldId id="273" r:id="rId16"/>
    <p:sldId id="274" r:id="rId17"/>
    <p:sldId id="276" r:id="rId18"/>
    <p:sldId id="277" r:id="rId19"/>
    <p:sldId id="278" r:id="rId20"/>
    <p:sldId id="281" r:id="rId21"/>
    <p:sldId id="279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пдд"/>
          <p:cNvPicPr>
            <a:picLocks noChangeAspect="1" noChangeArrowheads="1"/>
          </p:cNvPicPr>
          <p:nvPr/>
        </p:nvPicPr>
        <p:blipFill>
          <a:blip r:embed="rId2" cstate="print"/>
          <a:srcRect r="11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Венер\Desktop\КЕЙС ПДД\Без заголовка.png"/>
          <p:cNvPicPr>
            <a:picLocks noChangeAspect="1" noChangeArrowheads="1"/>
          </p:cNvPicPr>
          <p:nvPr/>
        </p:nvPicPr>
        <p:blipFill>
          <a:blip r:embed="rId2" cstate="print"/>
          <a:srcRect b="41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AutoShape 2" descr="Картинки по запросу пдд задания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пдд задания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Покажи стрелочками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и по запросу пдд задания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802434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dirty="0" smtClean="0">
                <a:latin typeface="Arno Pro Smbd Display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Шла по улице машина</a:t>
            </a:r>
            <a:b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Шла машина без бензина,</a:t>
            </a:r>
            <a:b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Шла машина без шофёра, </a:t>
            </a:r>
            <a:b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Без сигнала светофора,</a:t>
            </a:r>
            <a:b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Шла, сама, куда не зная,</a:t>
            </a:r>
            <a:b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no Pro Smbd Display" pitchFamily="18" charset="0"/>
                <a:cs typeface="Arial" pitchFamily="34" charset="0"/>
              </a:rPr>
              <a:t>Шла машина заводная!</a:t>
            </a:r>
            <a:endParaRPr lang="ru-RU" sz="2400" dirty="0">
              <a:solidFill>
                <a:srgbClr val="C0000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7030A0"/>
            </a:solidFill>
          </a:ln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4680436"/>
            <a:ext cx="184731" cy="981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help-stud.ru/images/mnemo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536504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194" name="Picture 2" descr="Картинки по запросу задания по пдд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62" y="4149080"/>
            <a:ext cx="3273425" cy="16139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1" cy="1231106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Расскажи по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мнемотаблице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Что мы знаем о дороге»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19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31746" name="Picture 2" descr="http://xn--i1abbnckbmcl9fb.xn--p1ai/%D1%81%D1%82%D0%B0%D1%82%D1%8C%D0%B8/598125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5/353081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218" name="Picture 2" descr="Картинки по запросу задания игры по пдд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2549289" cy="17743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5/353081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5/353081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пд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Разгадай ребус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C:\Users\Венер\Desktop\КЕЙС ПДД\Без назван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145100" cy="1656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15" name="Picture 3" descr="C:\Users\Венер\Desktop\КЕЙС ПДД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-5263"/>
          <a:stretch>
            <a:fillRect/>
          </a:stretch>
        </p:blipFill>
        <p:spPr bwMode="auto">
          <a:xfrm>
            <a:off x="4572000" y="4509120"/>
            <a:ext cx="4572000" cy="2128345"/>
          </a:xfrm>
          <a:prstGeom prst="rect">
            <a:avLst/>
          </a:prstGeom>
          <a:noFill/>
        </p:spPr>
      </p:pic>
      <p:pic>
        <p:nvPicPr>
          <p:cNvPr id="38916" name="Picture 4" descr="C:\Users\Венер\Desktop\КЕЙС ПДД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 b="7433"/>
          <a:stretch>
            <a:fillRect/>
          </a:stretch>
        </p:blipFill>
        <p:spPr bwMode="auto">
          <a:xfrm>
            <a:off x="179512" y="4221088"/>
            <a:ext cx="4176464" cy="17608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17" name="Picture 5" descr="C:\Users\Венер\Desktop\КЕЙС ПДД\Без назван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44824"/>
            <a:ext cx="4644008" cy="193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Какая машина первой дойдет до финиша?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мнемотаблицы для детей пд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09" y="692696"/>
            <a:ext cx="7137334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646" t="4306" r="3801" b="2672"/>
          <a:stretch>
            <a:fillRect/>
          </a:stretch>
        </p:blipFill>
        <p:spPr bwMode="auto">
          <a:xfrm rot="16200000">
            <a:off x="1143002" y="-1143001"/>
            <a:ext cx="6858002" cy="9144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ЕЙС ПДД\pravo-l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"/>
            <a:ext cx="914400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ЕЙС ПДД\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мнемотаблицы для детей пд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Картинки по запросу пд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Венер\Desktop\КЕЙС ПДД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Венер\Desktop\КЕЙС ПДД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Венер\Desktop\КЕЙС ПДД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Венер\Desktop\КЕЙС ПДД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Arno Pro Smbd Display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Покажи стрелочками</vt:lpstr>
      <vt:lpstr>Презентация PowerPoint</vt:lpstr>
      <vt:lpstr> Шла по улице машина Шла машина без бензина, Шла машина без шофёра,  Без сигнала светофора, Шла, сама, куда не зная, Шла машина заводная!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Разгадай ребус</vt:lpstr>
      <vt:lpstr>Какая машина первой дойдет до финиша?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Пользователь Windows</cp:lastModifiedBy>
  <cp:revision>36</cp:revision>
  <dcterms:created xsi:type="dcterms:W3CDTF">2018-03-09T10:43:38Z</dcterms:created>
  <dcterms:modified xsi:type="dcterms:W3CDTF">2019-02-07T04:31:39Z</dcterms:modified>
</cp:coreProperties>
</file>